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6" r:id="rId2"/>
    <p:sldId id="271" r:id="rId3"/>
  </p:sldIdLst>
  <p:sldSz cx="9144000" cy="6858000" type="screen4x3"/>
  <p:notesSz cx="6770688" cy="99028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>
      <p:cViewPr varScale="1">
        <p:scale>
          <a:sx n="83" d="100"/>
          <a:sy n="83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965" cy="495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156" y="0"/>
            <a:ext cx="2933965" cy="495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111D2-6332-49F0-8D63-BBB4A1D4296E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48238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069" y="4703842"/>
            <a:ext cx="5416550" cy="44562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05965"/>
            <a:ext cx="2933965" cy="495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156" y="9405965"/>
            <a:ext cx="2933965" cy="495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200AA-B54C-4D23-B2C8-4359A809A2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8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249B-B418-4A20-BA8B-35019C992AEF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035-163D-4646-AD4E-C80EA6387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09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249B-B418-4A20-BA8B-35019C992AEF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035-163D-4646-AD4E-C80EA6387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53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249B-B418-4A20-BA8B-35019C992AEF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035-163D-4646-AD4E-C80EA6387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3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249B-B418-4A20-BA8B-35019C992AEF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035-163D-4646-AD4E-C80EA6387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4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249B-B418-4A20-BA8B-35019C992AEF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035-163D-4646-AD4E-C80EA6387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97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249B-B418-4A20-BA8B-35019C992AEF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035-163D-4646-AD4E-C80EA6387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19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249B-B418-4A20-BA8B-35019C992AEF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035-163D-4646-AD4E-C80EA6387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88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249B-B418-4A20-BA8B-35019C992AEF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035-163D-4646-AD4E-C80EA6387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67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249B-B418-4A20-BA8B-35019C992AEF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035-163D-4646-AD4E-C80EA6387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85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249B-B418-4A20-BA8B-35019C992AEF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035-163D-4646-AD4E-C80EA6387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38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249B-B418-4A20-BA8B-35019C992AEF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035-163D-4646-AD4E-C80EA6387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85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249B-B418-4A20-BA8B-35019C992AEF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22035-163D-4646-AD4E-C80EA6387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39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535BD8D-D5DF-423A-B7FA-B32948E63F90}"/>
              </a:ext>
            </a:extLst>
          </p:cNvPr>
          <p:cNvSpPr/>
          <p:nvPr/>
        </p:nvSpPr>
        <p:spPr>
          <a:xfrm>
            <a:off x="56607" y="58479"/>
            <a:ext cx="4803425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dirty="0"/>
              <a:t>＜関係会社エリア出入口改善工事完成写真＞</a:t>
            </a:r>
            <a:endParaRPr kumimoji="1" lang="ja-JP" altLang="en-US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0757753-7834-4A26-8139-E6E577C95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18243"/>
            <a:ext cx="8375864" cy="524706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BF39E8-F5CB-4890-AE07-08A878883A3A}"/>
              </a:ext>
            </a:extLst>
          </p:cNvPr>
          <p:cNvSpPr txBox="1"/>
          <p:nvPr/>
        </p:nvSpPr>
        <p:spPr>
          <a:xfrm>
            <a:off x="755576" y="54868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場内側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4964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535BD8D-D5DF-423A-B7FA-B32948E63F90}"/>
              </a:ext>
            </a:extLst>
          </p:cNvPr>
          <p:cNvSpPr/>
          <p:nvPr/>
        </p:nvSpPr>
        <p:spPr>
          <a:xfrm>
            <a:off x="56607" y="58479"/>
            <a:ext cx="4803425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dirty="0"/>
              <a:t>＜関係会社エリア出入口改善工事完成写真＞</a:t>
            </a:r>
            <a:endParaRPr kumimoji="1" lang="ja-JP" altLang="en-US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BF39E8-F5CB-4890-AE07-08A878883A3A}"/>
              </a:ext>
            </a:extLst>
          </p:cNvPr>
          <p:cNvSpPr txBox="1"/>
          <p:nvPr/>
        </p:nvSpPr>
        <p:spPr>
          <a:xfrm>
            <a:off x="755576" y="78777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場外側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F2D676-0549-43AD-9AEF-838A74186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00598"/>
            <a:ext cx="8747893" cy="49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0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28</Words>
  <Application>Microsoft Office PowerPoint</Application>
  <PresentationFormat>画面に合わせる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渡邉 僚介</dc:creator>
  <cp:lastModifiedBy>磯貝 徳彦</cp:lastModifiedBy>
  <cp:revision>34</cp:revision>
  <cp:lastPrinted>2023-03-24T10:48:18Z</cp:lastPrinted>
  <dcterms:created xsi:type="dcterms:W3CDTF">2021-05-15T10:39:31Z</dcterms:created>
  <dcterms:modified xsi:type="dcterms:W3CDTF">2023-04-11T05:01:03Z</dcterms:modified>
</cp:coreProperties>
</file>